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21374100" cy="30276800"/>
  <p:notesSz cx="6858000" cy="9144000"/>
  <p:embeddedFontLst>
    <p:embeddedFont>
      <p:font typeface="맑은 고딕" panose="020B0503020000020004" pitchFamily="50" charset="-127"/>
      <p:regular r:id="rId3"/>
      <p:bold r:id="rId4"/>
    </p:embeddedFont>
    <p:embeddedFont>
      <p:font typeface="Century" panose="02040604050505020304" pitchFamily="18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18" d="100"/>
          <a:sy n="18" d="100"/>
        </p:scale>
        <p:origin x="2650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C89A789-B6D6-D638-5ED7-8415A5582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4100" cy="3027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0384441-AE98-9BCA-310F-1EE4CE992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4100" cy="3027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5A59CD5-4FBF-CED6-BD2E-FD977E87E2DB}"/>
              </a:ext>
            </a:extLst>
          </p:cNvPr>
          <p:cNvSpPr/>
          <p:nvPr/>
        </p:nvSpPr>
        <p:spPr>
          <a:xfrm>
            <a:off x="561975" y="3834325"/>
            <a:ext cx="20288250" cy="260518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2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522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B9B2B-C251-F462-212B-28CC02E91C71}"/>
              </a:ext>
            </a:extLst>
          </p:cNvPr>
          <p:cNvSpPr txBox="1"/>
          <p:nvPr/>
        </p:nvSpPr>
        <p:spPr>
          <a:xfrm>
            <a:off x="-71779" y="390604"/>
            <a:ext cx="21374099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Title</a:t>
            </a:r>
            <a:endParaRPr lang="ko-KR" altLang="ko-KR" sz="6600" kern="100" dirty="0">
              <a:ln>
                <a:solidFill>
                  <a:srgbClr val="000000">
                    <a:alpha val="1000"/>
                  </a:srgbClr>
                </a:solidFill>
              </a:ln>
              <a:solidFill>
                <a:schemeClr val="bg1"/>
              </a:solidFill>
              <a:latin typeface="Century" panose="020406040505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389D4-DC78-FD40-4B09-CCA80B9522D1}"/>
              </a:ext>
            </a:extLst>
          </p:cNvPr>
          <p:cNvSpPr txBox="1"/>
          <p:nvPr/>
        </p:nvSpPr>
        <p:spPr>
          <a:xfrm>
            <a:off x="0" y="1646297"/>
            <a:ext cx="21374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651" marR="369300" algn="ctr" latinLnBrk="1"/>
            <a:r>
              <a:rPr lang="en-US" altLang="ko-KR" sz="4800" b="1" u="sng" kern="100" dirty="0" err="1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Gildong</a:t>
            </a:r>
            <a:r>
              <a:rPr lang="en-US" altLang="ko-KR" sz="4800" b="1" u="sng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Hong</a:t>
            </a:r>
            <a:r>
              <a:rPr lang="en-US" altLang="ko-KR" sz="4800" b="1" u="sng" kern="100" baseline="300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sz="4800" b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 Jessica Kim</a:t>
            </a:r>
            <a:r>
              <a:rPr lang="en-US" altLang="ko-KR" sz="4800" b="1" kern="100" baseline="300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endParaRPr lang="ko-KR" altLang="ko-KR" sz="4800" kern="100" dirty="0">
              <a:ln>
                <a:solidFill>
                  <a:srgbClr val="000000">
                    <a:alpha val="100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84651" marR="369300" algn="ctr" latinLnBrk="1"/>
            <a:r>
              <a:rPr lang="en-US" altLang="ko-KR" sz="4000" b="1" i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(Please underline the name of presenting author)</a:t>
            </a:r>
            <a:endParaRPr lang="ko-KR" altLang="ko-KR" sz="4000" b="1" kern="100" dirty="0">
              <a:ln>
                <a:solidFill>
                  <a:srgbClr val="000000">
                    <a:alpha val="1000"/>
                  </a:srgbClr>
                </a:solidFill>
              </a:ln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84651" marR="369300" algn="ctr" latinLnBrk="1"/>
            <a:r>
              <a:rPr lang="en-US" altLang="ko-KR" sz="4000" b="1" i="1" kern="100" baseline="300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en-US" altLang="ko-KR" sz="4000" b="1" i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Department, Affiliation, Country, </a:t>
            </a:r>
            <a:r>
              <a:rPr lang="en-US" altLang="ko-KR" sz="4000" b="1" i="1" kern="100" baseline="300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en-US" altLang="ko-KR" sz="4000" b="1" i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Department, Affiliation, Country</a:t>
            </a:r>
            <a:endParaRPr lang="ko-KR" altLang="ko-KR" sz="4000" b="1" kern="100" dirty="0">
              <a:ln>
                <a:solidFill>
                  <a:srgbClr val="000000">
                    <a:alpha val="100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0B2DC-9BF3-DE56-6996-797EE680D4ED}"/>
              </a:ext>
            </a:extLst>
          </p:cNvPr>
          <p:cNvSpPr txBox="1"/>
          <p:nvPr/>
        </p:nvSpPr>
        <p:spPr>
          <a:xfrm>
            <a:off x="1261454" y="4763603"/>
            <a:ext cx="9731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651" marR="369300" latinLnBrk="1"/>
            <a:r>
              <a:rPr lang="en-US" altLang="ko-KR" sz="6000" b="1" kern="100" dirty="0">
                <a:ln>
                  <a:solidFill>
                    <a:srgbClr val="000000">
                      <a:alpha val="1000"/>
                    </a:srgbClr>
                  </a:solidFill>
                </a:ln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Ex) Background</a:t>
            </a:r>
            <a:endParaRPr lang="ko-KR" altLang="ko-KR" sz="6000" b="1" kern="100" dirty="0">
              <a:ln>
                <a:solidFill>
                  <a:srgbClr val="000000">
                    <a:alpha val="1000"/>
                  </a:srgbClr>
                </a:solidFill>
              </a:ln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8A8AD-B693-4A79-DAE2-E9F408BC0DA2}"/>
              </a:ext>
            </a:extLst>
          </p:cNvPr>
          <p:cNvSpPr txBox="1"/>
          <p:nvPr/>
        </p:nvSpPr>
        <p:spPr>
          <a:xfrm>
            <a:off x="1371600" y="6135563"/>
            <a:ext cx="9731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651" marR="369300" latinLnBrk="1"/>
            <a:r>
              <a:rPr lang="en-US" altLang="ko-KR" sz="4400" kern="100" dirty="0">
                <a:ln>
                  <a:solidFill>
                    <a:srgbClr val="000000">
                      <a:alpha val="1000"/>
                    </a:srgbClr>
                  </a:solidFill>
                </a:ln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Ex) Body Contents </a:t>
            </a:r>
            <a:endParaRPr lang="ko-KR" altLang="ko-KR" sz="4400" kern="100" dirty="0">
              <a:ln>
                <a:solidFill>
                  <a:srgbClr val="000000">
                    <a:alpha val="1000"/>
                  </a:srgbClr>
                </a:solidFill>
              </a:ln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84189055-4AF4-B321-C609-E55AE0441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61608"/>
              </p:ext>
            </p:extLst>
          </p:nvPr>
        </p:nvGraphicFramePr>
        <p:xfrm>
          <a:off x="1390650" y="7295163"/>
          <a:ext cx="18630900" cy="943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195">
                  <a:extLst>
                    <a:ext uri="{9D8B030D-6E8A-4147-A177-3AD203B41FA5}">
                      <a16:colId xmlns:a16="http://schemas.microsoft.com/office/drawing/2014/main" val="1422629206"/>
                    </a:ext>
                  </a:extLst>
                </a:gridCol>
                <a:gridCol w="14395705">
                  <a:extLst>
                    <a:ext uri="{9D8B030D-6E8A-4147-A177-3AD203B41FA5}">
                      <a16:colId xmlns:a16="http://schemas.microsoft.com/office/drawing/2014/main" val="3385658526"/>
                    </a:ext>
                  </a:extLst>
                </a:gridCol>
              </a:tblGrid>
              <a:tr h="13003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i="1" kern="1200" dirty="0">
                          <a:solidFill>
                            <a:srgbClr val="005864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Information</a:t>
                      </a:r>
                    </a:p>
                  </a:txBody>
                  <a:tcPr marL="30763" marR="30763" marT="15381" marB="153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92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69946"/>
                  </a:ext>
                </a:extLst>
              </a:tr>
              <a:tr h="2129068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4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Format</a:t>
                      </a:r>
                      <a:r>
                        <a:rPr lang="en-US" altLang="ko-KR" sz="4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4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0763" marR="30763" marT="15381" marB="153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4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4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4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altLang="ko-KR" sz="4000" b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oster </a:t>
                      </a:r>
                      <a:r>
                        <a:rPr lang="ko-KR" altLang="ko-KR" sz="4000" b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ko-KR" altLang="ko-KR" sz="4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4000" b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4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4000" b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prepared</a:t>
                      </a:r>
                      <a:r>
                        <a:rPr lang="ko-KR" altLang="ko-KR" sz="40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4000" b="1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ko-KR" altLang="ko-KR" sz="4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4000" b="1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ko-KR" altLang="ko-KR" sz="4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4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4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4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Poster Ratio: 3:4</a:t>
                      </a:r>
                      <a:endParaRPr lang="ko-KR" altLang="en-US" sz="4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0763" marR="30763" marT="15381" marB="153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865754"/>
                  </a:ext>
                </a:extLst>
              </a:tr>
              <a:tr h="2129068"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4000" b="1" dirty="0">
                          <a:ln>
                            <a:solidFill>
                              <a:srgbClr val="0039AC">
                                <a:alpha val="1000"/>
                              </a:srgbClr>
                            </a:solidFill>
                          </a:ln>
                          <a:latin typeface="+mn-lt"/>
                          <a:cs typeface="Arial" panose="020B0604020202020204" pitchFamily="34" charset="0"/>
                        </a:rPr>
                        <a:t>Categories</a:t>
                      </a:r>
                      <a:endParaRPr lang="ko-KR" altLang="en-US" sz="4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0763" marR="30763" marT="15381" marB="153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4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ko-KR" sz="4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40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Background, Methods, Results, Conclusion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-Keywords are optional.</a:t>
                      </a:r>
                      <a:endParaRPr lang="ko-KR" altLang="en-US" sz="4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0763" marR="30763" marT="15381" marB="153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942468"/>
                  </a:ext>
                </a:extLst>
              </a:tr>
              <a:tr h="2129068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40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Font</a:t>
                      </a:r>
                      <a:endParaRPr lang="ko-KR" altLang="ko-KR" sz="4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0763" marR="30763" marT="15381" marB="153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40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4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4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Use basic fonts such as Arial, Calibri, or Times New Roman, with a minimum size of 36 points or larger (recommended).</a:t>
                      </a:r>
                      <a:endParaRPr lang="ko-KR" altLang="ko-KR" sz="4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0763" marR="30763" marT="15381" marB="153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449979"/>
                  </a:ext>
                </a:extLst>
              </a:tr>
              <a:tr h="175230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4000" b="1" dirty="0">
                          <a:solidFill>
                            <a:srgbClr val="FFFF00"/>
                          </a:solidFill>
                          <a:latin typeface="+mn-lt"/>
                          <a:cs typeface="Calibri" panose="020F0502020204030204" pitchFamily="34" charset="0"/>
                        </a:rPr>
                        <a:t>Please remove this box when you make your poster. </a:t>
                      </a:r>
                    </a:p>
                  </a:txBody>
                  <a:tcPr marL="30763" marR="30763" marT="15381" marB="153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4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56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105</Words>
  <Application>Microsoft Office PowerPoint</Application>
  <PresentationFormat>사용자 지정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Times New Roman</vt:lpstr>
      <vt:lpstr>Century</vt:lpstr>
      <vt:lpstr>Arial</vt:lpstr>
      <vt:lpstr>Calibri</vt:lpstr>
      <vt:lpstr>맑은 고딕</vt:lpstr>
      <vt:lpstr>Office Theme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ICOMES_2025_E-Poster_Exhibition_Template.pptx</dc:title>
  <dc:creator>user</dc:creator>
  <cp:lastModifiedBy>user</cp:lastModifiedBy>
  <cp:revision>3</cp:revision>
  <dcterms:created xsi:type="dcterms:W3CDTF">2006-08-16T00:00:00Z</dcterms:created>
  <dcterms:modified xsi:type="dcterms:W3CDTF">2026-07-14T14:10:58Z</dcterms:modified>
  <dc:identifier>DAGwrfaD5X4</dc:identifier>
</cp:coreProperties>
</file>