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A0F486E3-21A7-4D68-96D9-7D0CA14D9C8C}">
          <p14:sldIdLst>
            <p14:sldId id="266"/>
            <p14:sldId id="256"/>
          </p14:sldIdLst>
        </p14:section>
        <p14:section name="Template" id="{9ACCBB9D-11FF-40E4-9020-EEB7614F853F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2A341D-89D0-ABDB-D5EB-06D055A6E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B45B69-35BF-B24A-FE55-1860AA757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FDB8B3-C048-D319-907E-5C87E090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4CD580-51FD-3C30-B4AA-4521E562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34CA9F-7C40-0D2A-26EF-0594A4D1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8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21D00-501A-51B1-49F9-41A699E5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9CCB02-DF4D-AC81-6A89-204E95808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71B42-78F5-CFE8-13AF-5892350D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B39EDF-4A06-ADDB-DCE6-411A79C4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D57160-FF46-5D2A-6DB5-6A00231A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3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E55E1B-4130-558D-1081-50912DD73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16052A-5BFE-241D-3438-55BE3AFD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2C5602-FAD0-E1D1-7C8B-DDCBB067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1EF0E4-CA2C-E1C0-77E3-9CC9A897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932F0F-9AB4-67C8-69AC-85C4F4CA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47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D8A2D2-5E92-45E6-1EC9-9A3BDFD4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886D55-1EC7-620A-31B9-CCFA3DAE9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6A8329-85AF-FFA6-9FE5-92FBFA2D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52ADED-D860-0B52-2A9C-724D2C68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16EB79-6695-0440-7900-923A1CB6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42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FDC990-6130-9E6E-1CAF-F19DD4C4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A23905-DE36-4E84-E499-65061ED6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8DEF6A-02FD-36C6-46E4-0B3DA79E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0D074F-BDC1-2A43-2501-D3FF0CD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659125-5D95-2FF0-FBF0-2347BE86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66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222D7-0671-7877-F4FA-D8A32E6C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23A98-468E-563B-B8E1-9D8A90016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B70FF91-5527-E719-D448-98E1413E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F790E7-5766-380B-A71F-EA23D13A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74436F1-3F70-C2FD-2DA2-DF14146D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B0EA32-5615-60CA-13E7-7AEB9B5C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61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E8C35-F146-CE11-940B-9616CCDD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689ED3-0E27-1588-BF09-1E84C3D98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FACAB7-23C9-4EB7-1940-00F0314EC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80DBD26-542E-2375-1E9A-36D32E71E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08CEA40-D224-B0E8-55C6-16CF41E77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D7806DA-EA49-CBC7-80CB-BD9EEEE1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2F4E518-7C75-EA17-8589-9E5E0050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607CF4-8D75-A53B-4A4E-F3A4F1D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66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809D49-A475-B317-7812-5FFCE099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A738D65-5DEF-CCC4-A4BA-9C038EAA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420C395-0BE0-3AAC-42B4-A9847C4A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61BA3A-E8A1-2C5C-D700-375770EF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98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7FFF3ED-C9F2-1BAA-A285-AE000826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EC0876-1CDC-7A02-C1A4-E6DAE60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80F6C7-7E3B-5C3D-5CF8-C7A53421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1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3903C7-CBF1-7E8C-2358-76CE4509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66187C-D90A-4BCA-4A0D-CA7ACE00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1674B7-7B80-36D1-C9B5-AD308485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ED7BC2-62D1-750E-6189-396ED37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DC525E-7E8A-52BD-CF3C-FAE5B420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E2DD19-95D7-071C-FAA0-D0F5A4C3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52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8342AE-860D-4F2E-9F53-834FC52E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0D193A-F78D-4F03-19AA-4FD212062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91C12B-6A0B-430F-9960-9A83705FF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29006A-ABAC-FFA4-AAA5-DF679CED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7ADF66-8ECC-3ACE-6C55-26EEBE3C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70899C-7E3C-47E9-AB91-86F4B910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21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AAA1FF-1A2D-B41A-14E6-5D7C10F2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A191B5-BE2E-EC38-60AF-B7858191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041EE3-1EDA-E658-EED6-81BB5DDC9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9C1C-7F64-4CCF-B1FA-7027331FEF44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5E67C0-BF55-14A2-B36B-FC7DF9908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9C4C43-4953-F764-52C4-F62CD3ABC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02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F4A5B5-8ACD-3943-954D-E5AD819B8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8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C8EC9DE-C8D6-0698-0258-DD466B576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4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947A97F-9306-36FC-1AB7-A8E51394B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AE22F-A054-7BF5-8432-A8128C3209A0}"/>
              </a:ext>
            </a:extLst>
          </p:cNvPr>
          <p:cNvSpPr txBox="1"/>
          <p:nvPr/>
        </p:nvSpPr>
        <p:spPr>
          <a:xfrm>
            <a:off x="123172" y="141908"/>
            <a:ext cx="9612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[Guidelines] Oral Presentation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AB7ED16F-838C-1C4D-4587-38ED05673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03064"/>
              </p:ext>
            </p:extLst>
          </p:nvPr>
        </p:nvGraphicFramePr>
        <p:xfrm>
          <a:off x="221616" y="1010091"/>
          <a:ext cx="11749805" cy="490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945">
                  <a:extLst>
                    <a:ext uri="{9D8B030D-6E8A-4147-A177-3AD203B41FA5}">
                      <a16:colId xmlns:a16="http://schemas.microsoft.com/office/drawing/2014/main" val="1422629206"/>
                    </a:ext>
                  </a:extLst>
                </a:gridCol>
                <a:gridCol w="8687860">
                  <a:extLst>
                    <a:ext uri="{9D8B030D-6E8A-4147-A177-3AD203B41FA5}">
                      <a16:colId xmlns:a16="http://schemas.microsoft.com/office/drawing/2014/main" val="2800019881"/>
                    </a:ext>
                  </a:extLst>
                </a:gridCol>
              </a:tblGrid>
              <a:tr h="4817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1" kern="1200" dirty="0">
                          <a:solidFill>
                            <a:srgbClr val="0058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3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69946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presentation </a:t>
                      </a:r>
                      <a:r>
                        <a:rPr lang="ko-KR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written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 MS PowerPoint files (.ppt or .pptx) will be accepted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Screen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Ratio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ko-KR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only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65754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Presentation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minutes (7 minutes talk + 3 minutes Q&amp;A)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711467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 Headings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First slide: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0"/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second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slide: Contents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942468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Font</a:t>
                      </a:r>
                      <a:endParaRPr lang="ko-KR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fonts such as Arial, Calibri, Times New Roman,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449979"/>
                  </a:ext>
                </a:extLst>
              </a:tr>
              <a:tr h="4965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1" kern="1200" dirty="0">
                          <a:solidFill>
                            <a:srgbClr val="0058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to submit your file</a:t>
                      </a:r>
                      <a:endParaRPr lang="ko-KR" altLang="ko-KR" sz="2000" b="1" i="1" kern="1200" dirty="0">
                        <a:solidFill>
                          <a:srgbClr val="005864"/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03500"/>
                  </a:ext>
                </a:extLst>
              </a:tr>
              <a:tr h="55921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Submission</a:t>
                      </a:r>
                      <a:endParaRPr lang="ko-KR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Pre-submission of presentation materials is not necessary. You can check and edit the material in the preview room.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966984"/>
                  </a:ext>
                </a:extLst>
              </a:tr>
            </a:tbl>
          </a:graphicData>
        </a:graphic>
      </p:graphicFrame>
      <p:sp>
        <p:nvSpPr>
          <p:cNvPr id="9" name="正方形/長方形 3">
            <a:extLst>
              <a:ext uri="{FF2B5EF4-FFF2-40B4-BE49-F238E27FC236}">
                <a16:creationId xmlns:a16="http://schemas.microsoft.com/office/drawing/2014/main" id="{FDA11DDE-44E9-476F-7BD0-478222559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6" y="5957959"/>
            <a:ext cx="11749805" cy="6131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ja-JP" sz="1200" b="1" dirty="0">
              <a:solidFill>
                <a:srgbClr val="FFFF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ja-JP" sz="1800" b="1" dirty="0">
                <a:solidFill>
                  <a:srgbClr val="FFFF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&lt; Please remove this page when you make your presentation file. &gt;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ja-JP" sz="1200" b="1" dirty="0">
              <a:solidFill>
                <a:srgbClr val="FFFF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D3AF8D7-928C-53BF-7B6C-77F042DA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30" cy="6855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C6227-1D01-D1DB-7227-A39F82D88943}"/>
              </a:ext>
            </a:extLst>
          </p:cNvPr>
          <p:cNvSpPr txBox="1"/>
          <p:nvPr/>
        </p:nvSpPr>
        <p:spPr>
          <a:xfrm>
            <a:off x="-4469" y="47901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Department, Affiliation, Country</a:t>
            </a:r>
          </a:p>
          <a:p>
            <a:pPr marL="0" indent="0" algn="ctr">
              <a:buNone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lang="en-US" altLang="ko-K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20~24pt/ Centered</a:t>
            </a: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o-KR" altLang="ko-K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9564F-A067-A130-2A1B-93EAF78A4502}"/>
              </a:ext>
            </a:extLst>
          </p:cNvPr>
          <p:cNvSpPr txBox="1"/>
          <p:nvPr/>
        </p:nvSpPr>
        <p:spPr>
          <a:xfrm>
            <a:off x="754284" y="1804228"/>
            <a:ext cx="106834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Lecture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Title</a:t>
            </a:r>
            <a:b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 basic font such as Time New Roman, Arial etc.</a:t>
            </a:r>
          </a:p>
          <a:p>
            <a:pPr algn="ctr"/>
            <a:r>
              <a:rPr lang="en-US" altLang="ko-KR" sz="2000" b="1" dirty="0"/>
              <a:t>Bold / 38~60pt / Centered</a:t>
            </a:r>
          </a:p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EFABD-9216-6EDF-67C2-0CCB5D6719DE}"/>
              </a:ext>
            </a:extLst>
          </p:cNvPr>
          <p:cNvSpPr txBox="1"/>
          <p:nvPr/>
        </p:nvSpPr>
        <p:spPr>
          <a:xfrm>
            <a:off x="-4469" y="3920056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Name</a:t>
            </a:r>
            <a:b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lang="en-US" altLang="ko-K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Bold / 20~38pt/ Centered</a:t>
            </a:r>
          </a:p>
        </p:txBody>
      </p:sp>
    </p:spTree>
    <p:extLst>
      <p:ext uri="{BB962C8B-B14F-4D97-AF65-F5344CB8AC3E}">
        <p14:creationId xmlns:p14="http://schemas.microsoft.com/office/powerpoint/2010/main" val="114896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B2BD481-B35C-8BE3-127C-4AD75E8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D55591-38AB-2BAC-7E6B-998902B2A2D9}"/>
              </a:ext>
            </a:extLst>
          </p:cNvPr>
          <p:cNvSpPr txBox="1"/>
          <p:nvPr/>
        </p:nvSpPr>
        <p:spPr>
          <a:xfrm>
            <a:off x="291768" y="47640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Department, Affiliation, Country</a:t>
            </a:r>
          </a:p>
          <a:p>
            <a:pPr marL="0" indent="0" algn="ctr">
              <a:buNone/>
            </a:pPr>
            <a:r>
              <a:rPr lang="en-US" altLang="ko-KR" sz="2000" b="1" i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20~24pt/ Centered</a:t>
            </a: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o-KR" altLang="ko-K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F9F29-F95A-8AFE-3A2F-1191E98D45EA}"/>
              </a:ext>
            </a:extLst>
          </p:cNvPr>
          <p:cNvSpPr txBox="1"/>
          <p:nvPr/>
        </p:nvSpPr>
        <p:spPr>
          <a:xfrm>
            <a:off x="1050521" y="1669695"/>
            <a:ext cx="106834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763A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Lecture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63A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763A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Title</a:t>
            </a:r>
            <a:b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 basic font such as Time New Roman, Arial etc.</a:t>
            </a:r>
          </a:p>
          <a:p>
            <a:pPr algn="ctr"/>
            <a:r>
              <a:rPr lang="en-US" altLang="ko-KR" sz="2000" b="1" dirty="0">
                <a:highlight>
                  <a:srgbClr val="FFFF00"/>
                </a:highlight>
              </a:rPr>
              <a:t>Bold / 38~60pt / Centered</a:t>
            </a:r>
          </a:p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B5E11-B2F3-9AC6-C19E-509AD35BF86A}"/>
              </a:ext>
            </a:extLst>
          </p:cNvPr>
          <p:cNvSpPr txBox="1"/>
          <p:nvPr/>
        </p:nvSpPr>
        <p:spPr>
          <a:xfrm>
            <a:off x="291768" y="3893954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Name</a:t>
            </a:r>
            <a:b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Bold / 20~38pt/ Centered</a:t>
            </a:r>
          </a:p>
        </p:txBody>
      </p:sp>
    </p:spTree>
    <p:extLst>
      <p:ext uri="{BB962C8B-B14F-4D97-AF65-F5344CB8AC3E}">
        <p14:creationId xmlns:p14="http://schemas.microsoft.com/office/powerpoint/2010/main" val="352145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6E595C-057F-4450-CC37-294BF11C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AB7E3-6F86-2BDF-0070-C742FC7FA144}"/>
              </a:ext>
            </a:extLst>
          </p:cNvPr>
          <p:cNvSpPr txBox="1"/>
          <p:nvPr/>
        </p:nvSpPr>
        <p:spPr>
          <a:xfrm>
            <a:off x="1084162" y="3167390"/>
            <a:ext cx="10023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Please use this image if you necessary. &gt;</a:t>
            </a:r>
          </a:p>
        </p:txBody>
      </p:sp>
    </p:spTree>
    <p:extLst>
      <p:ext uri="{BB962C8B-B14F-4D97-AF65-F5344CB8AC3E}">
        <p14:creationId xmlns:p14="http://schemas.microsoft.com/office/powerpoint/2010/main" val="84528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D6CA53-E7F9-AA6E-8F6B-434B3233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E273E-6AD2-8799-0564-AE171FC12184}"/>
              </a:ext>
            </a:extLst>
          </p:cNvPr>
          <p:cNvSpPr txBox="1"/>
          <p:nvPr/>
        </p:nvSpPr>
        <p:spPr>
          <a:xfrm>
            <a:off x="1084162" y="3167390"/>
            <a:ext cx="10023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Please use this image if you necessary. &gt;</a:t>
            </a:r>
          </a:p>
        </p:txBody>
      </p:sp>
    </p:spTree>
    <p:extLst>
      <p:ext uri="{BB962C8B-B14F-4D97-AF65-F5344CB8AC3E}">
        <p14:creationId xmlns:p14="http://schemas.microsoft.com/office/powerpoint/2010/main" val="402812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019050-CCFB-0B73-FE97-79D1E052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0B3D12-90B3-0B17-6D10-D50A8A1CC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7F8A51-46D0-C6FE-0701-9A1B92E2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1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233</Words>
  <Application>Microsoft Macintosh PowerPoint</Application>
  <PresentationFormat>와이드스크린</PresentationFormat>
  <Paragraphs>30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intoon Inc</cp:lastModifiedBy>
  <cp:revision>5</cp:revision>
  <dcterms:created xsi:type="dcterms:W3CDTF">2025-07-17T06:12:43Z</dcterms:created>
  <dcterms:modified xsi:type="dcterms:W3CDTF">2026-07-09T08:44:48Z</dcterms:modified>
</cp:coreProperties>
</file>