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EAA"/>
    <a:srgbClr val="0039AC"/>
    <a:srgbClr val="FAFCFE"/>
    <a:srgbClr val="8BD8E9"/>
    <a:srgbClr val="16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384" autoAdjust="0"/>
  </p:normalViewPr>
  <p:slideViewPr>
    <p:cSldViewPr snapToGrid="0" showGuides="1">
      <p:cViewPr varScale="1">
        <p:scale>
          <a:sx n="20" d="100"/>
          <a:sy n="20" d="100"/>
        </p:scale>
        <p:origin x="3432" y="30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59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68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5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6165B39-3C1D-19E7-0465-998FED050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"/>
            <a:ext cx="30275213" cy="427967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4455DB0-8E26-CA43-65D0-D79D755431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478" y="401245"/>
            <a:ext cx="4575274" cy="7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7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38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9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5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39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60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00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11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32E5-3E63-4F7E-B20A-72D271D27EBC}" type="datetimeFigureOut">
              <a:rPr lang="ko-KR" altLang="en-US" smtClean="0"/>
              <a:t>2026. 7. 9.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F62B-2829-46B8-8E58-6E7D26A21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93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299C772-F2FF-B75B-94E6-17E2BD099424}"/>
              </a:ext>
            </a:extLst>
          </p:cNvPr>
          <p:cNvSpPr/>
          <p:nvPr/>
        </p:nvSpPr>
        <p:spPr>
          <a:xfrm>
            <a:off x="355459" y="6134100"/>
            <a:ext cx="29564295" cy="361732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3907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7A33C-B347-AF92-2B52-CCBACBA4B63C}"/>
              </a:ext>
            </a:extLst>
          </p:cNvPr>
          <p:cNvSpPr txBox="1"/>
          <p:nvPr/>
        </p:nvSpPr>
        <p:spPr>
          <a:xfrm>
            <a:off x="1" y="1148843"/>
            <a:ext cx="30275212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Title</a:t>
            </a:r>
            <a:endParaRPr lang="ko-KR" altLang="ko-KR" sz="8800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chemeClr val="bg1"/>
              </a:solidFill>
              <a:latin typeface="Century" panose="020406040505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6AF96-FC82-6CCF-6751-F40E27799934}"/>
              </a:ext>
            </a:extLst>
          </p:cNvPr>
          <p:cNvSpPr txBox="1"/>
          <p:nvPr/>
        </p:nvSpPr>
        <p:spPr>
          <a:xfrm>
            <a:off x="1" y="2983108"/>
            <a:ext cx="302752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767" marR="1097534" algn="ctr" latinLnBrk="1"/>
            <a:r>
              <a:rPr lang="en-US" altLang="ko-KR" sz="6000" b="1" u="sng" kern="100" dirty="0" err="1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Gildong</a:t>
            </a:r>
            <a:r>
              <a:rPr lang="en-US" altLang="ko-KR" sz="6000" b="1" u="sng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Hong</a:t>
            </a:r>
            <a:r>
              <a:rPr lang="en-US" altLang="ko-KR" sz="6000" b="1" u="sng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6000" b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Jessica Kim</a:t>
            </a:r>
            <a:r>
              <a:rPr lang="en-US" altLang="ko-KR" sz="6000" b="1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endParaRPr lang="ko-KR" altLang="ko-KR" sz="6000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48767" marR="1097534" algn="ctr" latinLnBrk="1"/>
            <a:r>
              <a:rPr lang="en-US" altLang="ko-KR" sz="4800" b="1" i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(Please underline the name of presenting author)</a:t>
            </a:r>
            <a:endParaRPr lang="ko-KR" altLang="ko-KR" sz="4800" b="1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48767" marR="1097534" algn="ctr" latinLnBrk="1"/>
            <a:r>
              <a:rPr lang="en-US" altLang="ko-KR" sz="4800" b="1" i="1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4800" b="1" i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Department, Affiliation, Country, </a:t>
            </a:r>
            <a:r>
              <a:rPr lang="en-US" altLang="ko-KR" sz="4800" b="1" i="1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en-US" altLang="ko-KR" sz="4800" b="1" i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Department, Affiliation, Country</a:t>
            </a:r>
            <a:endParaRPr lang="ko-KR" altLang="ko-KR" sz="4800" b="1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7D075-FE2D-FF1A-42D8-3839CD373935}"/>
              </a:ext>
            </a:extLst>
          </p:cNvPr>
          <p:cNvSpPr txBox="1"/>
          <p:nvPr/>
        </p:nvSpPr>
        <p:spPr>
          <a:xfrm>
            <a:off x="793219" y="7410890"/>
            <a:ext cx="1497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767" marR="1097534" latinLnBrk="1"/>
            <a:r>
              <a:rPr lang="en-US" altLang="ko-KR" sz="6000" b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Ex) Background</a:t>
            </a:r>
            <a:endParaRPr lang="ko-KR" altLang="ko-KR" sz="6000" b="1" kern="100" dirty="0">
              <a:ln>
                <a:solidFill>
                  <a:srgbClr val="000000">
                    <a:alpha val="1000"/>
                  </a:srgbClr>
                </a:solidFill>
              </a:ln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7D1B0-10FD-BC25-B674-3472879EA93A}"/>
              </a:ext>
            </a:extLst>
          </p:cNvPr>
          <p:cNvSpPr txBox="1"/>
          <p:nvPr/>
        </p:nvSpPr>
        <p:spPr>
          <a:xfrm>
            <a:off x="793219" y="8629753"/>
            <a:ext cx="1497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767" marR="1097534" latinLnBrk="1"/>
            <a:r>
              <a:rPr lang="en-US" altLang="ko-KR" sz="4000" kern="100" dirty="0">
                <a:ln>
                  <a:solidFill>
                    <a:srgbClr val="000000">
                      <a:alpha val="1000"/>
                    </a:srgbClr>
                  </a:solidFill>
                </a:ln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Ex) Body Contents </a:t>
            </a:r>
            <a:endParaRPr lang="ko-KR" altLang="ko-KR" sz="4000" kern="100" dirty="0">
              <a:ln>
                <a:solidFill>
                  <a:srgbClr val="000000">
                    <a:alpha val="1000"/>
                  </a:srgbClr>
                </a:solidFill>
              </a:ln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1239AC8-CF5F-2891-9CE9-CF74D42B0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50534"/>
              </p:ext>
            </p:extLst>
          </p:nvPr>
        </p:nvGraphicFramePr>
        <p:xfrm>
          <a:off x="1454056" y="10596721"/>
          <a:ext cx="26940380" cy="8850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115">
                  <a:extLst>
                    <a:ext uri="{9D8B030D-6E8A-4147-A177-3AD203B41FA5}">
                      <a16:colId xmlns:a16="http://schemas.microsoft.com/office/drawing/2014/main" val="1422629206"/>
                    </a:ext>
                  </a:extLst>
                </a:gridCol>
                <a:gridCol w="20816265">
                  <a:extLst>
                    <a:ext uri="{9D8B030D-6E8A-4147-A177-3AD203B41FA5}">
                      <a16:colId xmlns:a16="http://schemas.microsoft.com/office/drawing/2014/main" val="3385658526"/>
                    </a:ext>
                  </a:extLst>
                </a:gridCol>
              </a:tblGrid>
              <a:tr h="10812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b="1" i="1" kern="1200" dirty="0">
                          <a:solidFill>
                            <a:srgbClr val="005864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9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69946"/>
                  </a:ext>
                </a:extLst>
              </a:tr>
              <a:tr h="2004034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6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Format</a:t>
                      </a:r>
                      <a:r>
                        <a:rPr lang="en-US" altLang="ko-KR" sz="6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6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6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6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altLang="ko-KR" sz="60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oster </a:t>
                      </a:r>
                      <a:r>
                        <a:rPr lang="ko-KR" altLang="ko-KR" sz="60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ko-KR" altLang="ko-KR" sz="6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6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prepared</a:t>
                      </a:r>
                      <a:r>
                        <a:rPr lang="ko-KR" altLang="ko-KR" sz="6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b="1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6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b="1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ko-KR" altLang="ko-KR" sz="6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6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6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Poster Size: A0 (W 84.1cm X H 118.9cm)</a:t>
                      </a:r>
                      <a:endParaRPr lang="ko-KR" altLang="en-US" sz="6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65754"/>
                  </a:ext>
                </a:extLst>
              </a:tr>
              <a:tr h="2004034"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6000" b="1" dirty="0">
                          <a:ln>
                            <a:solidFill>
                              <a:srgbClr val="0039AC">
                                <a:alpha val="1000"/>
                              </a:srgbClr>
                            </a:solidFill>
                          </a:ln>
                          <a:latin typeface="+mn-lt"/>
                          <a:cs typeface="Arial" panose="020B0604020202020204" pitchFamily="34" charset="0"/>
                        </a:rPr>
                        <a:t>Categories</a:t>
                      </a:r>
                      <a:endParaRPr lang="ko-KR" altLang="en-US" sz="6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60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ko-KR" sz="6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60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Background, Methods, Results, Conclusion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-Keywords are optional.</a:t>
                      </a:r>
                      <a:endParaRPr lang="ko-KR" altLang="en-US" sz="6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942468"/>
                  </a:ext>
                </a:extLst>
              </a:tr>
              <a:tr h="2004034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6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Font</a:t>
                      </a:r>
                      <a:endParaRPr lang="ko-KR" altLang="ko-KR" sz="6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6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6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6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Use basic fonts such as Arial, Calibri, or Times New Roman, with a minimum size of 36 points or larger (recommended).</a:t>
                      </a:r>
                      <a:endParaRPr lang="ko-KR" altLang="ko-KR" sz="6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449979"/>
                  </a:ext>
                </a:extLst>
              </a:tr>
              <a:tr h="164939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6000" b="1" dirty="0">
                          <a:solidFill>
                            <a:srgbClr val="FFFF00"/>
                          </a:solidFill>
                          <a:latin typeface="+mn-lt"/>
                          <a:cs typeface="Calibri" panose="020F0502020204030204" pitchFamily="34" charset="0"/>
                        </a:rPr>
                        <a:t>Please remove this box when you make your poster.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4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4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112</Words>
  <Application>Microsoft Macintosh PowerPoint</Application>
  <PresentationFormat>사용자 지정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Century</vt:lpstr>
      <vt:lpstr>Times New Roman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바다</dc:creator>
  <cp:lastModifiedBy>intoon Inc</cp:lastModifiedBy>
  <cp:revision>54</cp:revision>
  <dcterms:created xsi:type="dcterms:W3CDTF">2022-11-11T07:59:50Z</dcterms:created>
  <dcterms:modified xsi:type="dcterms:W3CDTF">2026-07-09T06:46:24Z</dcterms:modified>
</cp:coreProperties>
</file>